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1DA7C-9746-45E4-9FC9-C749AF8ACC01}" v="1" dt="2023-11-29T21:37:08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 Desormeaux" userId="648c408b-f543-46d9-98cd-c88859c41305" providerId="ADAL" clId="{D3A1DA7C-9746-45E4-9FC9-C749AF8ACC01}"/>
    <pc:docChg chg="modSld">
      <pc:chgData name="Jessica  Desormeaux" userId="648c408b-f543-46d9-98cd-c88859c41305" providerId="ADAL" clId="{D3A1DA7C-9746-45E4-9FC9-C749AF8ACC01}" dt="2023-11-29T21:36:41.508" v="9" actId="20577"/>
      <pc:docMkLst>
        <pc:docMk/>
      </pc:docMkLst>
      <pc:sldChg chg="modSp mod">
        <pc:chgData name="Jessica  Desormeaux" userId="648c408b-f543-46d9-98cd-c88859c41305" providerId="ADAL" clId="{D3A1DA7C-9746-45E4-9FC9-C749AF8ACC01}" dt="2023-11-29T21:35:01.952" v="8" actId="20577"/>
        <pc:sldMkLst>
          <pc:docMk/>
          <pc:sldMk cId="3192466055" sldId="257"/>
        </pc:sldMkLst>
        <pc:spChg chg="mod">
          <ac:chgData name="Jessica  Desormeaux" userId="648c408b-f543-46d9-98cd-c88859c41305" providerId="ADAL" clId="{D3A1DA7C-9746-45E4-9FC9-C749AF8ACC01}" dt="2023-11-29T21:35:01.952" v="8" actId="20577"/>
          <ac:spMkLst>
            <pc:docMk/>
            <pc:sldMk cId="3192466055" sldId="257"/>
            <ac:spMk id="5" creationId="{A47A6A58-C1CA-41D6-8C52-40A6B51FC49A}"/>
          </ac:spMkLst>
        </pc:spChg>
      </pc:sldChg>
      <pc:sldChg chg="modSp mod">
        <pc:chgData name="Jessica  Desormeaux" userId="648c408b-f543-46d9-98cd-c88859c41305" providerId="ADAL" clId="{D3A1DA7C-9746-45E4-9FC9-C749AF8ACC01}" dt="2023-11-29T21:36:41.508" v="9" actId="20577"/>
        <pc:sldMkLst>
          <pc:docMk/>
          <pc:sldMk cId="3977037810" sldId="258"/>
        </pc:sldMkLst>
        <pc:spChg chg="mod">
          <ac:chgData name="Jessica  Desormeaux" userId="648c408b-f543-46d9-98cd-c88859c41305" providerId="ADAL" clId="{D3A1DA7C-9746-45E4-9FC9-C749AF8ACC01}" dt="2023-11-29T21:36:41.508" v="9" actId="20577"/>
          <ac:spMkLst>
            <pc:docMk/>
            <pc:sldMk cId="3977037810" sldId="258"/>
            <ac:spMk id="3" creationId="{05590FEB-0945-4562-B860-A138B3BBB4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caeb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pour personnes incapables de lire les imprimés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307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[Nom de la Bibliothèque publique] met plus de 1,000,000 livres à la disposition de personnes ayant de la difficulté à lire les imprimés en raison d’un trouble d’apprentissage, d’une incapacité physique ou d’une déficience visuelle. </a:t>
            </a:r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 livres accessible et plus encore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Livres, magazines et journaux en formats accessibles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Version sonore, texte électronique ou braille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Tous les sujets et tous les genres, pour tous les âges, des classiques aux titres primés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3873643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Options de livraison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3500" dirty="0"/>
              <a:t>Téléchargement de livres sur votre appareil mobile muni d’une application telle que </a:t>
            </a:r>
            <a:r>
              <a:rPr lang="fr-CA" sz="3500" dirty="0" err="1"/>
              <a:t>Dolphin</a:t>
            </a:r>
            <a:r>
              <a:rPr lang="fr-CA" sz="3500" dirty="0"/>
              <a:t> EasyReader ou sur votre ordinateur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Téléchargement  de livres sur un lecteur DAISY compatible avec Internet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Envoi de livres sur CD ou en braille par la poste. 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5962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Abonnement au CAÉB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Abonnez-vous à </a:t>
            </a:r>
            <a:r>
              <a:rPr lang="fr-FR" sz="3200" dirty="0">
                <a:hlinkClick r:id="rId2"/>
              </a:rPr>
              <a:t>bibliocaeb.ca </a:t>
            </a:r>
            <a:r>
              <a:rPr lang="fr-FR" sz="3200" dirty="0"/>
              <a:t> ou rendez-vous à votre bibliothèque publique.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fr-FR" sz="3200" dirty="0"/>
              <a:t>Pour être </a:t>
            </a:r>
            <a:r>
              <a:rPr lang="fr-FR" sz="3200" b="1" dirty="0"/>
              <a:t>admissible</a:t>
            </a:r>
            <a:r>
              <a:rPr lang="fr-FR" sz="3200" dirty="0"/>
              <a:t> aux services du CAÉB, vous devez :</a:t>
            </a:r>
          </a:p>
          <a:p>
            <a:r>
              <a:rPr lang="fr-FR" sz="3200" dirty="0"/>
              <a:t>Avoir une carte de bibliothèque publique;</a:t>
            </a:r>
          </a:p>
          <a:p>
            <a:r>
              <a:rPr lang="fr-FR" sz="3200" dirty="0"/>
              <a:t>Être incapable de lire les imprimés. Une preuve d’incapacité n’est pas requise.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13945</TotalTime>
  <Words>176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Des livres accessible et plus encore</vt:lpstr>
      <vt:lpstr>Options de livraison </vt:lpstr>
      <vt:lpstr>Abonnement au CAÉB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Jessica  Desormeaux</cp:lastModifiedBy>
  <cp:revision>28</cp:revision>
  <dcterms:created xsi:type="dcterms:W3CDTF">2018-08-01T19:50:54Z</dcterms:created>
  <dcterms:modified xsi:type="dcterms:W3CDTF">2023-11-29T21:37:15Z</dcterms:modified>
</cp:coreProperties>
</file>