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F3873-9B35-F6C2-7F80-B917F02976B3}" v="31" dt="2019-09-10T01:38:53.433"/>
    <p1510:client id="{9E0017E7-53D6-EE82-639D-3BE64D670751}" v="6" dt="2022-03-14T13:08:50.173"/>
    <p1510:client id="{C0433FC6-2001-EF8F-6499-0C1285FF49B4}" v="2" dt="2022-03-14T13:06:27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tableStyles" Target="tableStyles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theme" Target="theme/theme1.xml" Id="rId11" /><Relationship Type="http://schemas.openxmlformats.org/officeDocument/2006/relationships/slide" Target="slides/slide1.xml" Id="rId5" /><Relationship Type="http://schemas.openxmlformats.org/officeDocument/2006/relationships/viewProps" Target="viewProps.xml" Id="rId10" /><Relationship Type="http://schemas.openxmlformats.org/officeDocument/2006/relationships/slideMaster" Target="slideMasters/slideMaster1.xml" Id="rId4" /><Relationship Type="http://schemas.openxmlformats.org/officeDocument/2006/relationships/presProps" Target="presProps.xml" Id="rId9" /><Relationship Type="http://schemas.microsoft.com/office/2015/10/relationships/revisionInfo" Target="revisionInfo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8C60-0198-434D-ACC9-CC3C8EAF8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2D67-C317-4A05-95BA-969638468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46C9-0E41-4BF2-9995-7AFEB6F8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63C6-019D-45BB-B8AF-B186B0D2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905C-9A09-422C-9884-52A7CCCC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891D-505A-4809-91AF-D38E83CF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50DE2-288A-4378-AE45-EB5F1EE41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76FC-56EE-456A-A97B-0A3557C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EDFD-B8B5-420C-805E-030B2F91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B854-F38E-49AF-82C6-8736451E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9B6EC-E643-4DFE-ABBF-2B18A5E30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912FD-1F05-460A-B569-9050B9CC1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D590A-D515-49D4-99C2-B7B28049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51943-0649-41FF-BCF0-B25FDE40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3BD0-074E-4C50-863B-D01DBC1C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FF01-2BB8-47A6-976C-C617229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9029-B6C3-4F56-9336-11FF18F5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08818-145B-4A97-B40A-CFA328C9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CFF1-87C0-4F2F-8659-3A4E51AC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25E49-FD97-495D-B842-372971D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0163-7399-4F51-AE34-9295D892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3736-B576-4A6E-B7F4-65C96C70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277E-49CB-4C68-AEF8-48193BE2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52C4B-928B-44AC-A5D6-21F70E28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B725-7789-497F-87BD-6ECCABE3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2DA1-B7CD-41A0-B526-48F83031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FEC2-195F-4AED-99DF-04001B64F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2EDC-445E-4B65-A7E3-D8B595E5C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53B5-C65C-44BD-A4FA-E804E0D8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5F99-23E1-4CC3-ADC1-DB61A61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045EE-BBB3-4AA1-B6AC-8F3F273B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FD4F-C17B-4FD8-8182-107C46E5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36DE6-0E2A-4891-83F9-C56720E2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FBB54-F6C1-4CF7-8B31-73FDFF177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8C9EE-34D0-437D-A3AD-D9D5E375B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0DBE2-EC8B-4A95-9BAB-7ED99018A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F7175-C7FF-476B-A29F-0A76EB2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5D9EC-B251-4F74-B3DE-9185B515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AC064-7891-433D-A5B0-CC2E48C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6F0E-8389-49F5-8BBA-B02A13D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2A8ED-477B-4249-A21D-889CB65A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1A56-C829-4285-BE80-6E7E149B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7A30D-CC8E-448A-BA0C-5A4A11A3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22107-7159-4AAE-9B2F-F144722C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4EAF1-EA23-463C-BDD3-4CC115B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04716-FF5A-4E80-B24A-8797C318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85B0-C826-4AF9-8E6E-5EF2F5ED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2BE98-F8E4-4A6D-9C2E-53FF4DED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45E2C-9D0A-48B5-B1D3-A2B848D94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F44C4-ECCC-4D89-B250-7664C837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74158-7BF7-4EDE-AC61-5B040660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B19B-79AC-4237-A9B5-7E70AB21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1D8A-BD69-4C24-9BBF-12E5CB81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DA16C-E9BC-4318-8CA9-DDBB997DE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1D15-1207-43FC-B9D6-536EA8BF5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7E08D-A39F-47F0-9B1A-7B09FD16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71AE5-6A00-4F59-B2D9-0CAF86DC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0829C-4502-4848-B009-8C2418DD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2F707-3619-4C54-8457-60A2B57B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E3F2-BD89-494A-BA63-9FCC3154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5129-2312-46B6-8C13-75EC1CD82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704E-B3DC-4B9F-B632-3BD6B87E7B4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0F918-F97F-4E6C-AC85-EACA72EE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04788-D223-45D6-B588-FE2AFF21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CB4A08-3B1E-41F0-82D4-1FF8CB60B22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Services for people with print disabilities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7A6A58-C1CA-41D6-8C52-40A6B51FC49A}"/>
              </a:ext>
            </a:extLst>
          </p:cNvPr>
          <p:cNvSpPr txBox="1">
            <a:spLocks/>
          </p:cNvSpPr>
          <p:nvPr/>
        </p:nvSpPr>
        <p:spPr>
          <a:xfrm>
            <a:off x="609600" y="1881101"/>
            <a:ext cx="5202477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[Public library name] offers a collection of more than 1,000,000 books and more for people who have trouble reading print due to a learning, physical or visual disability. </a:t>
            </a:r>
            <a:endParaRPr lang="en-US" dirty="0"/>
          </a:p>
        </p:txBody>
      </p:sp>
      <p:pic>
        <p:nvPicPr>
          <p:cNvPr id="7" name="Picture 6" descr="Pulling a cell phone off of a bookshelf in a library.">
            <a:extLst>
              <a:ext uri="{FF2B5EF4-FFF2-40B4-BE49-F238E27FC236}">
                <a16:creationId xmlns:a16="http://schemas.microsoft.com/office/drawing/2014/main" id="{9B30C355-C8A3-48CD-803D-CEFAB01B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1101"/>
            <a:ext cx="5642715" cy="39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D76-49DA-4715-B42F-D5091E7C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Accessible books and more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09EB6-9D2A-4208-8115-470C1387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Accessible books, magazines, and newspapers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Choose your preferred format: audio, accessible e-text or braille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Full range of subjects, genres, best sellers and award winners for all ages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B6237-CDAC-490C-B7DF-AD92966C7571}"/>
              </a:ext>
            </a:extLst>
          </p:cNvPr>
          <p:cNvCxnSpPr>
            <a:cxnSpLocks/>
          </p:cNvCxnSpPr>
          <p:nvPr/>
        </p:nvCxnSpPr>
        <p:spPr>
          <a:xfrm>
            <a:off x="938409" y="2617940"/>
            <a:ext cx="997176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2A6CD-EA56-4FFF-8DD3-99560C1B90B3}"/>
              </a:ext>
            </a:extLst>
          </p:cNvPr>
          <p:cNvCxnSpPr>
            <a:cxnSpLocks/>
          </p:cNvCxnSpPr>
          <p:nvPr/>
        </p:nvCxnSpPr>
        <p:spPr>
          <a:xfrm>
            <a:off x="938409" y="4298515"/>
            <a:ext cx="9971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58813E-EB54-4B5E-AABC-670D6F097838}"/>
              </a:ext>
            </a:extLst>
          </p:cNvPr>
          <p:cNvCxnSpPr>
            <a:cxnSpLocks/>
          </p:cNvCxnSpPr>
          <p:nvPr/>
        </p:nvCxnSpPr>
        <p:spPr>
          <a:xfrm>
            <a:off x="938409" y="4300090"/>
            <a:ext cx="100436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5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D3E7-4FC1-464F-86CF-5722733E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487"/>
            <a:ext cx="6204984" cy="134497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How to read </a:t>
            </a:r>
          </a:p>
        </p:txBody>
      </p:sp>
      <p:pic>
        <p:nvPicPr>
          <p:cNvPr id="4" name="Content Placeholder 4" descr="Woman smiling wearing headphones and holding a cell phone.">
            <a:extLst>
              <a:ext uri="{FF2B5EF4-FFF2-40B4-BE49-F238E27FC236}">
                <a16:creationId xmlns:a16="http://schemas.microsoft.com/office/drawing/2014/main" id="{F29CEF8F-8C24-4B37-848B-EEA6F860B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t="1528" r="8404" b="-1524"/>
          <a:stretch/>
        </p:blipFill>
        <p:spPr>
          <a:xfrm>
            <a:off x="7791190" y="390487"/>
            <a:ext cx="3927444" cy="2829538"/>
          </a:xfrm>
          <a:prstGeom prst="rect">
            <a:avLst/>
          </a:prstGeom>
        </p:spPr>
      </p:pic>
      <p:pic>
        <p:nvPicPr>
          <p:cNvPr id="6" name="Picture 5" descr="Braille page.">
            <a:extLst>
              <a:ext uri="{FF2B5EF4-FFF2-40B4-BE49-F238E27FC236}">
                <a16:creationId xmlns:a16="http://schemas.microsoft.com/office/drawing/2014/main" id="{621178D8-CFA1-4BA6-8881-55E6B9E5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0" y="3428999"/>
            <a:ext cx="3927444" cy="31419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036B13-605C-4BB7-A3AD-20299BEE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04"/>
            <a:ext cx="64644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Download books to your mobile device and read with an accessible reading app like Dolphin EasyReader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Download books to a DAISY player over a wireless connection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Receive audio CDs or braille by mail</a:t>
            </a:r>
          </a:p>
          <a:p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467C7-333D-424E-9F97-36951B4F592A}"/>
              </a:ext>
            </a:extLst>
          </p:cNvPr>
          <p:cNvCxnSpPr/>
          <p:nvPr/>
        </p:nvCxnSpPr>
        <p:spPr>
          <a:xfrm>
            <a:off x="964504" y="3220025"/>
            <a:ext cx="59623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65928-7D96-4B53-9B17-D56C3855A482}"/>
              </a:ext>
            </a:extLst>
          </p:cNvPr>
          <p:cNvCxnSpPr/>
          <p:nvPr/>
        </p:nvCxnSpPr>
        <p:spPr>
          <a:xfrm>
            <a:off x="964504" y="4812919"/>
            <a:ext cx="59623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FBCB-615B-4029-92E5-5E0FEF8B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Signing up for CELA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0FEB-0945-4562-B860-A138B3BB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579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Visit </a:t>
            </a:r>
            <a:r>
              <a:rPr lang="en-US" sz="3600" b="1" u="sng" dirty="0"/>
              <a:t>celalibrary.ca </a:t>
            </a:r>
            <a:r>
              <a:rPr lang="en-US" sz="3600" dirty="0"/>
              <a:t>or contact the library for assistance. 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600" dirty="0"/>
              <a:t>What you need: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 Public library card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 You must have a print disability to use CELA services, but proof of disability is not required.</a:t>
            </a:r>
          </a:p>
        </p:txBody>
      </p:sp>
    </p:spTree>
    <p:extLst>
      <p:ext uri="{BB962C8B-B14F-4D97-AF65-F5344CB8AC3E}">
        <p14:creationId xmlns:p14="http://schemas.microsoft.com/office/powerpoint/2010/main" val="39770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8BE21877C794E8C767319E61FFC96" ma:contentTypeVersion="19" ma:contentTypeDescription="Create a new document." ma:contentTypeScope="" ma:versionID="e00564b2338e77ca111d18f5e4ee6876">
  <xsd:schema xmlns:xsd="http://www.w3.org/2001/XMLSchema" xmlns:xs="http://www.w3.org/2001/XMLSchema" xmlns:p="http://schemas.microsoft.com/office/2006/metadata/properties" xmlns:ns1="http://schemas.microsoft.com/sharepoint/v3" xmlns:ns2="7a063f01-faea-4c9e-8a02-d223cffde0c5" xmlns:ns3="d8838bea-bcac-41ad-91f9-c646e9be633d" targetNamespace="http://schemas.microsoft.com/office/2006/metadata/properties" ma:root="true" ma:fieldsID="89ae8e73c2768e37fb81bf4afc45777a" ns1:_="" ns2:_="" ns3:_="">
    <xsd:import namespace="http://schemas.microsoft.com/sharepoint/v3"/>
    <xsd:import namespace="7a063f01-faea-4c9e-8a02-d223cffde0c5"/>
    <xsd:import namespace="d8838bea-bcac-41ad-91f9-c646e9be6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63f01-faea-4c9e-8a02-d223cffde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59938e-b3a8-4d66-a2c9-44a493279f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38bea-bcac-41ad-91f9-c646e9be633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9b0353-a37a-4f25-83a3-c0dd55ceaf3a}" ma:internalName="TaxCatchAll" ma:showField="CatchAllData" ma:web="d8838bea-bcac-41ad-91f9-c646e9be6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063f01-faea-4c9e-8a02-d223cffde0c5">
      <Terms xmlns="http://schemas.microsoft.com/office/infopath/2007/PartnerControls"/>
    </lcf76f155ced4ddcb4097134ff3c332f>
    <TaxCatchAll xmlns="d8838bea-bcac-41ad-91f9-c646e9be633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FAF7E0-635E-48D8-92E4-2F1873BE91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D3F0E9-CB62-4741-8038-4EE46A6AA7C5}"/>
</file>

<file path=customXml/itemProps3.xml><?xml version="1.0" encoding="utf-8"?>
<ds:datastoreItem xmlns:ds="http://schemas.openxmlformats.org/officeDocument/2006/customXml" ds:itemID="{BEC666E6-9D65-4893-860D-578FC0F502D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12659</TotalTime>
  <Words>156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Accessible books and more</vt:lpstr>
      <vt:lpstr>How to read </vt:lpstr>
      <vt:lpstr>Signing up for CELA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Tyler</dc:creator>
  <cp:lastModifiedBy>Lindsay Tyler</cp:lastModifiedBy>
  <cp:revision>48</cp:revision>
  <dcterms:created xsi:type="dcterms:W3CDTF">2018-08-01T19:50:54Z</dcterms:created>
  <dcterms:modified xsi:type="dcterms:W3CDTF">2022-03-14T13:08:50Z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0x0101007388BE21877C794E8C767319E61FFC96</vt:lpwstr>
  </property>
</Properties>
</file>