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8C60-0198-434D-ACC9-CC3C8EAF8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2D67-C317-4A05-95BA-969638468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46C9-0E41-4BF2-9995-7AFEB6F8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63C6-019D-45BB-B8AF-B186B0D2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905C-9A09-422C-9884-52A7CCCC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891D-505A-4809-91AF-D38E83CF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50DE2-288A-4378-AE45-EB5F1EE41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76FC-56EE-456A-A97B-0A3557C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EDFD-B8B5-420C-805E-030B2F91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B854-F38E-49AF-82C6-8736451E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9B6EC-E643-4DFE-ABBF-2B18A5E30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912FD-1F05-460A-B569-9050B9CC1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D590A-D515-49D4-99C2-B7B28049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51943-0649-41FF-BCF0-B25FDE40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3BD0-074E-4C50-863B-D01DBC1C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FF01-2BB8-47A6-976C-C617229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9029-B6C3-4F56-9336-11FF18F5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08818-145B-4A97-B40A-CFA328C9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CFF1-87C0-4F2F-8659-3A4E51AC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25E49-FD97-495D-B842-372971D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0163-7399-4F51-AE34-9295D892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3736-B576-4A6E-B7F4-65C96C70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277E-49CB-4C68-AEF8-48193BE2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52C4B-928B-44AC-A5D6-21F70E28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B725-7789-497F-87BD-6ECCABE3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2DA1-B7CD-41A0-B526-48F83031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FEC2-195F-4AED-99DF-04001B64F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2EDC-445E-4B65-A7E3-D8B595E5C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53B5-C65C-44BD-A4FA-E804E0D8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5F99-23E1-4CC3-ADC1-DB61A61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045EE-BBB3-4AA1-B6AC-8F3F273B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FD4F-C17B-4FD8-8182-107C46E5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36DE6-0E2A-4891-83F9-C56720E2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FBB54-F6C1-4CF7-8B31-73FDFF177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8C9EE-34D0-437D-A3AD-D9D5E375B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0DBE2-EC8B-4A95-9BAB-7ED99018A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F7175-C7FF-476B-A29F-0A76EB2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5D9EC-B251-4F74-B3DE-9185B515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AC064-7891-433D-A5B0-CC2E48C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6F0E-8389-49F5-8BBA-B02A13D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2A8ED-477B-4249-A21D-889CB65A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1A56-C829-4285-BE80-6E7E149B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7A30D-CC8E-448A-BA0C-5A4A11A3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22107-7159-4AAE-9B2F-F144722C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4EAF1-EA23-463C-BDD3-4CC115B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04716-FF5A-4E80-B24A-8797C318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85B0-C826-4AF9-8E6E-5EF2F5ED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2BE98-F8E4-4A6D-9C2E-53FF4DED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45E2C-9D0A-48B5-B1D3-A2B848D94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F44C4-ECCC-4D89-B250-7664C837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74158-7BF7-4EDE-AC61-5B040660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B19B-79AC-4237-A9B5-7E70AB21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1D8A-BD69-4C24-9BBF-12E5CB81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DA16C-E9BC-4318-8CA9-DDBB997DE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1D15-1207-43FC-B9D6-536EA8BF5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7E08D-A39F-47F0-9B1A-7B09FD16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71AE5-6A00-4F59-B2D9-0CAF86DC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0829C-4502-4848-B009-8C2418DD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2F707-3619-4C54-8457-60A2B57B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E3F2-BD89-494A-BA63-9FCC3154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5129-2312-46B6-8C13-75EC1CD82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704E-B3DC-4B9F-B632-3BD6B87E7B4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0F918-F97F-4E6C-AC85-EACA72EE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04788-D223-45D6-B588-FE2AFF21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CB4A08-3B1E-41F0-82D4-1FF8CB60B22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Services pour personnes incapables de lire les imprimés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7A6A58-C1CA-41D6-8C52-40A6B51FC49A}"/>
              </a:ext>
            </a:extLst>
          </p:cNvPr>
          <p:cNvSpPr txBox="1">
            <a:spLocks/>
          </p:cNvSpPr>
          <p:nvPr/>
        </p:nvSpPr>
        <p:spPr>
          <a:xfrm>
            <a:off x="609600" y="1881101"/>
            <a:ext cx="5202477" cy="4307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600" dirty="0"/>
              <a:t>[Nom de la Bibliothèque publique] met plus de 500,000 livres à la disposition de personnes ayant de la difficulté à lire les imprimés en raison d’un trouble d’apprentissage, d’une incapacité physique ou d’une déficience visuelle. </a:t>
            </a:r>
            <a:endParaRPr lang="fr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0C355-C8A3-48CD-803D-CEFAB01B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1101"/>
            <a:ext cx="5642715" cy="39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D76-49DA-4715-B42F-D5091E7C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Des livres accessible et plus encore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09EB6-9D2A-4208-8115-470C1387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09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/>
              <a:t>Livres, magazines et journaux en formats accessibles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Version sonore, texte électronique ou braille 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Tous les sujets et tous les genres, pour tous les âges, des classiques aux titres primés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B6237-CDAC-490C-B7DF-AD92966C7571}"/>
              </a:ext>
            </a:extLst>
          </p:cNvPr>
          <p:cNvCxnSpPr>
            <a:cxnSpLocks/>
          </p:cNvCxnSpPr>
          <p:nvPr/>
        </p:nvCxnSpPr>
        <p:spPr>
          <a:xfrm>
            <a:off x="938409" y="2617940"/>
            <a:ext cx="9971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2A6CD-EA56-4FFF-8DD3-99560C1B90B3}"/>
              </a:ext>
            </a:extLst>
          </p:cNvPr>
          <p:cNvCxnSpPr>
            <a:cxnSpLocks/>
          </p:cNvCxnSpPr>
          <p:nvPr/>
        </p:nvCxnSpPr>
        <p:spPr>
          <a:xfrm>
            <a:off x="938409" y="3873643"/>
            <a:ext cx="9971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5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D3E7-4FC1-464F-86CF-5722733E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487"/>
            <a:ext cx="6204984" cy="134497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Options de livraison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9CEF8F-8C24-4B37-848B-EEA6F860B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t="1528" r="8404" b="-1524"/>
          <a:stretch/>
        </p:blipFill>
        <p:spPr>
          <a:xfrm>
            <a:off x="7791190" y="390487"/>
            <a:ext cx="3927444" cy="2829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1178D8-CFA1-4BA6-8881-55E6B9E5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0" y="3428999"/>
            <a:ext cx="3927444" cy="31419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036B13-605C-4BB7-A3AD-20299BEE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04"/>
            <a:ext cx="646447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sz="3500" dirty="0"/>
              <a:t>Téléchargement de livres sur votre appareil mobile muni d’une application telle que </a:t>
            </a:r>
            <a:r>
              <a:rPr lang="fr-CA" sz="3500" dirty="0" err="1"/>
              <a:t>Dolphin</a:t>
            </a:r>
            <a:r>
              <a:rPr lang="fr-CA" sz="3500" dirty="0"/>
              <a:t> EasyReader ou sur votre ordinateur</a:t>
            </a:r>
          </a:p>
          <a:p>
            <a:pPr marL="0" indent="0">
              <a:buNone/>
            </a:pPr>
            <a:endParaRPr lang="fr-CA" sz="3500" dirty="0"/>
          </a:p>
          <a:p>
            <a:pPr marL="0" indent="0">
              <a:buNone/>
            </a:pPr>
            <a:r>
              <a:rPr lang="fr-CA" sz="3500" dirty="0"/>
              <a:t>Téléchargement  de livres sur un lecteur DAISY compatible avec Internet</a:t>
            </a:r>
          </a:p>
          <a:p>
            <a:pPr marL="0" indent="0">
              <a:buNone/>
            </a:pPr>
            <a:endParaRPr lang="fr-CA" sz="3500" dirty="0"/>
          </a:p>
          <a:p>
            <a:pPr marL="0" indent="0">
              <a:buNone/>
            </a:pPr>
            <a:r>
              <a:rPr lang="fr-CA" sz="3500" dirty="0"/>
              <a:t>Envoi de livres sur CD ou en braille par la poste. </a:t>
            </a:r>
          </a:p>
          <a:p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467C7-333D-424E-9F97-36951B4F592A}"/>
              </a:ext>
            </a:extLst>
          </p:cNvPr>
          <p:cNvCxnSpPr/>
          <p:nvPr/>
        </p:nvCxnSpPr>
        <p:spPr>
          <a:xfrm>
            <a:off x="964504" y="3220025"/>
            <a:ext cx="5962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65928-7D96-4B53-9B17-D56C3855A482}"/>
              </a:ext>
            </a:extLst>
          </p:cNvPr>
          <p:cNvCxnSpPr/>
          <p:nvPr/>
        </p:nvCxnSpPr>
        <p:spPr>
          <a:xfrm>
            <a:off x="964504" y="4812919"/>
            <a:ext cx="5962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FBCB-615B-4029-92E5-5E0FEF8B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Abonnement au CAÉB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0FEB-0945-4562-B860-A138B3BB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579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Abonnez-vous à inscription.bibliocaeb.ca  ou rendez-vous à votre bibliothèque publique.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fr-FR" sz="3200" dirty="0"/>
              <a:t>Pour être </a:t>
            </a:r>
            <a:r>
              <a:rPr lang="fr-FR" sz="3200" b="1" dirty="0"/>
              <a:t>admissible</a:t>
            </a:r>
            <a:r>
              <a:rPr lang="fr-FR" sz="3200" dirty="0"/>
              <a:t> aux services du CAÉB, vous devez :</a:t>
            </a:r>
          </a:p>
          <a:p>
            <a:r>
              <a:rPr lang="fr-FR" sz="3200" dirty="0"/>
              <a:t>Avoir une carte de bibliothèque publique;</a:t>
            </a:r>
          </a:p>
          <a:p>
            <a:r>
              <a:rPr lang="fr-FR" sz="3200" dirty="0"/>
              <a:t>Être incapable de lire les imprimés. Une preuve d’incapacité n’est pas requise.</a:t>
            </a:r>
          </a:p>
        </p:txBody>
      </p:sp>
    </p:spTree>
    <p:extLst>
      <p:ext uri="{BB962C8B-B14F-4D97-AF65-F5344CB8AC3E}">
        <p14:creationId xmlns:p14="http://schemas.microsoft.com/office/powerpoint/2010/main" val="39770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13943</TotalTime>
  <Words>148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Des livres accessible et plus encore</vt:lpstr>
      <vt:lpstr>Options de livraison </vt:lpstr>
      <vt:lpstr>Abonnement au CAÉB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Tyler</dc:creator>
  <cp:lastModifiedBy>Lindsay Tyler</cp:lastModifiedBy>
  <cp:revision>28</cp:revision>
  <dcterms:created xsi:type="dcterms:W3CDTF">2018-08-01T19:50:54Z</dcterms:created>
  <dcterms:modified xsi:type="dcterms:W3CDTF">2018-09-14T18:24:47Z</dcterms:modified>
</cp:coreProperties>
</file>